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5"/>
  </p:sldMasterIdLst>
  <p:notesMasterIdLst>
    <p:notesMasterId r:id="rId16"/>
  </p:notesMasterIdLst>
  <p:sldIdLst>
    <p:sldId id="256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echnika" panose="020B0604020202020204" charset="-18"/>
      <p:regular r:id="rId21"/>
      <p:bold r:id="rId22"/>
      <p:italic r:id="rId23"/>
      <p:boldItalic r:id="rId24"/>
    </p:embeddedFont>
    <p:embeddedFont>
      <p:font typeface="Technika-Bold" panose="00000600000000000000" charset="-18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AB691-C8FF-4CA4-97E9-64A4EB3FF165}" v="8" dt="2022-09-08T13:25:14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0462" autoAdjust="0"/>
  </p:normalViewPr>
  <p:slideViewPr>
    <p:cSldViewPr snapToGrid="0">
      <p:cViewPr varScale="1">
        <p:scale>
          <a:sx n="103" d="100"/>
          <a:sy n="103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ka Kubrová" userId="b1b90acfbf69a4f9" providerId="LiveId" clId="{9E3AB691-C8FF-4CA4-97E9-64A4EB3FF165}"/>
    <pc:docChg chg="undo custSel addSld modSld sldOrd">
      <pc:chgData name="Monika Kubrová" userId="b1b90acfbf69a4f9" providerId="LiveId" clId="{9E3AB691-C8FF-4CA4-97E9-64A4EB3FF165}" dt="2022-09-08T13:26:29.215" v="638" actId="1076"/>
      <pc:docMkLst>
        <pc:docMk/>
      </pc:docMkLst>
      <pc:sldChg chg="modSp mod">
        <pc:chgData name="Monika Kubrová" userId="b1b90acfbf69a4f9" providerId="LiveId" clId="{9E3AB691-C8FF-4CA4-97E9-64A4EB3FF165}" dt="2022-09-07T06:00:25.006" v="35" actId="20577"/>
        <pc:sldMkLst>
          <pc:docMk/>
          <pc:sldMk cId="184452077" sldId="256"/>
        </pc:sldMkLst>
        <pc:spChg chg="mod">
          <ac:chgData name="Monika Kubrová" userId="b1b90acfbf69a4f9" providerId="LiveId" clId="{9E3AB691-C8FF-4CA4-97E9-64A4EB3FF165}" dt="2022-09-07T06:00:25.006" v="35" actId="20577"/>
          <ac:spMkLst>
            <pc:docMk/>
            <pc:sldMk cId="184452077" sldId="256"/>
            <ac:spMk id="5" creationId="{D031F913-2350-4A4E-BA6F-D86CF6B7A654}"/>
          </ac:spMkLst>
        </pc:spChg>
        <pc:spChg chg="mod">
          <ac:chgData name="Monika Kubrová" userId="b1b90acfbf69a4f9" providerId="LiveId" clId="{9E3AB691-C8FF-4CA4-97E9-64A4EB3FF165}" dt="2022-09-07T06:00:18.943" v="28" actId="20577"/>
          <ac:spMkLst>
            <pc:docMk/>
            <pc:sldMk cId="184452077" sldId="256"/>
            <ac:spMk id="10" creationId="{00000000-0000-0000-0000-000000000000}"/>
          </ac:spMkLst>
        </pc:spChg>
        <pc:spChg chg="mod">
          <ac:chgData name="Monika Kubrová" userId="b1b90acfbf69a4f9" providerId="LiveId" clId="{9E3AB691-C8FF-4CA4-97E9-64A4EB3FF165}" dt="2022-09-07T06:00:09.369" v="13" actId="20577"/>
          <ac:spMkLst>
            <pc:docMk/>
            <pc:sldMk cId="184452077" sldId="256"/>
            <ac:spMk id="11" creationId="{00000000-0000-0000-0000-000000000000}"/>
          </ac:spMkLst>
        </pc:spChg>
      </pc:sldChg>
      <pc:sldChg chg="addSp delSp modSp mod modClrScheme chgLayout">
        <pc:chgData name="Monika Kubrová" userId="b1b90acfbf69a4f9" providerId="LiveId" clId="{9E3AB691-C8FF-4CA4-97E9-64A4EB3FF165}" dt="2022-09-08T09:32:16.686" v="198" actId="478"/>
        <pc:sldMkLst>
          <pc:docMk/>
          <pc:sldMk cId="3092317436" sldId="257"/>
        </pc:sldMkLst>
        <pc:spChg chg="add del">
          <ac:chgData name="Monika Kubrová" userId="b1b90acfbf69a4f9" providerId="LiveId" clId="{9E3AB691-C8FF-4CA4-97E9-64A4EB3FF165}" dt="2022-09-08T09:32:16.686" v="198" actId="478"/>
          <ac:spMkLst>
            <pc:docMk/>
            <pc:sldMk cId="3092317436" sldId="257"/>
            <ac:spMk id="4" creationId="{D10A45E7-9537-4337-A61B-0FC6D02C9880}"/>
          </ac:spMkLst>
        </pc:spChg>
        <pc:spChg chg="add del mod">
          <ac:chgData name="Monika Kubrová" userId="b1b90acfbf69a4f9" providerId="LiveId" clId="{9E3AB691-C8FF-4CA4-97E9-64A4EB3FF165}" dt="2022-09-07T06:02:41.475" v="99" actId="20577"/>
          <ac:spMkLst>
            <pc:docMk/>
            <pc:sldMk cId="3092317436" sldId="257"/>
            <ac:spMk id="5" creationId="{C2CA26FC-7F8D-41FD-AB88-3BA7697A29B5}"/>
          </ac:spMkLst>
        </pc:spChg>
        <pc:grpChg chg="del">
          <ac:chgData name="Monika Kubrová" userId="b1b90acfbf69a4f9" providerId="LiveId" clId="{9E3AB691-C8FF-4CA4-97E9-64A4EB3FF165}" dt="2022-09-07T06:01:05.006" v="36" actId="478"/>
          <ac:grpSpMkLst>
            <pc:docMk/>
            <pc:sldMk cId="3092317436" sldId="257"/>
            <ac:grpSpMk id="6" creationId="{FA91B48A-D541-4284-9AB6-79670849A003}"/>
          </ac:grpSpMkLst>
        </pc:grpChg>
        <pc:picChg chg="add mod">
          <ac:chgData name="Monika Kubrová" userId="b1b90acfbf69a4f9" providerId="LiveId" clId="{9E3AB691-C8FF-4CA4-97E9-64A4EB3FF165}" dt="2022-09-07T06:02:51.641" v="100" actId="1076"/>
          <ac:picMkLst>
            <pc:docMk/>
            <pc:sldMk cId="3092317436" sldId="257"/>
            <ac:picMk id="3" creationId="{C877C1B2-28E7-45AA-A36A-85CAF5F955BC}"/>
          </ac:picMkLst>
        </pc:picChg>
      </pc:sldChg>
      <pc:sldChg chg="addSp delSp modSp mod">
        <pc:chgData name="Monika Kubrová" userId="b1b90acfbf69a4f9" providerId="LiveId" clId="{9E3AB691-C8FF-4CA4-97E9-64A4EB3FF165}" dt="2022-09-08T13:26:29.215" v="638" actId="1076"/>
        <pc:sldMkLst>
          <pc:docMk/>
          <pc:sldMk cId="1720677934" sldId="258"/>
        </pc:sldMkLst>
        <pc:spChg chg="add mod">
          <ac:chgData name="Monika Kubrová" userId="b1b90acfbf69a4f9" providerId="LiveId" clId="{9E3AB691-C8FF-4CA4-97E9-64A4EB3FF165}" dt="2022-09-08T13:26:29.215" v="638" actId="1076"/>
          <ac:spMkLst>
            <pc:docMk/>
            <pc:sldMk cId="1720677934" sldId="258"/>
            <ac:spMk id="2" creationId="{F7659B7D-AE81-4672-B364-0925F357D284}"/>
          </ac:spMkLst>
        </pc:spChg>
        <pc:spChg chg="add del mod">
          <ac:chgData name="Monika Kubrová" userId="b1b90acfbf69a4f9" providerId="LiveId" clId="{9E3AB691-C8FF-4CA4-97E9-64A4EB3FF165}" dt="2022-09-07T06:22:07.399" v="146" actId="478"/>
          <ac:spMkLst>
            <pc:docMk/>
            <pc:sldMk cId="1720677934" sldId="258"/>
            <ac:spMk id="5" creationId="{142B0174-AB53-4F53-8734-9962DBC596C0}"/>
          </ac:spMkLst>
        </pc:spChg>
        <pc:spChg chg="mod">
          <ac:chgData name="Monika Kubrová" userId="b1b90acfbf69a4f9" providerId="LiveId" clId="{9E3AB691-C8FF-4CA4-97E9-64A4EB3FF165}" dt="2022-09-07T06:18:51.400" v="140" actId="1076"/>
          <ac:spMkLst>
            <pc:docMk/>
            <pc:sldMk cId="1720677934" sldId="258"/>
            <ac:spMk id="12" creationId="{3396E146-9A0A-4D78-A38D-E297E15F76EE}"/>
          </ac:spMkLst>
        </pc:spChg>
        <pc:picChg chg="add mod">
          <ac:chgData name="Monika Kubrová" userId="b1b90acfbf69a4f9" providerId="LiveId" clId="{9E3AB691-C8FF-4CA4-97E9-64A4EB3FF165}" dt="2022-09-07T06:22:01.845" v="144" actId="1076"/>
          <ac:picMkLst>
            <pc:docMk/>
            <pc:sldMk cId="1720677934" sldId="258"/>
            <ac:picMk id="3" creationId="{E2E8AD66-416C-42DC-B632-C4C23735F46F}"/>
          </ac:picMkLst>
        </pc:picChg>
        <pc:picChg chg="add del">
          <ac:chgData name="Monika Kubrová" userId="b1b90acfbf69a4f9" providerId="LiveId" clId="{9E3AB691-C8FF-4CA4-97E9-64A4EB3FF165}" dt="2022-09-07T06:18:45.521" v="137" actId="478"/>
          <ac:picMkLst>
            <pc:docMk/>
            <pc:sldMk cId="1720677934" sldId="258"/>
            <ac:picMk id="7" creationId="{B6B35FF0-7D79-4C12-9BC6-A9FCEC1D5F6B}"/>
          </ac:picMkLst>
        </pc:picChg>
        <pc:picChg chg="add mod">
          <ac:chgData name="Monika Kubrová" userId="b1b90acfbf69a4f9" providerId="LiveId" clId="{9E3AB691-C8FF-4CA4-97E9-64A4EB3FF165}" dt="2022-09-08T13:25:32.295" v="540" actId="1076"/>
          <ac:picMkLst>
            <pc:docMk/>
            <pc:sldMk cId="1720677934" sldId="258"/>
            <ac:picMk id="8" creationId="{62C0A213-6516-4B9C-A547-26D852B55936}"/>
          </ac:picMkLst>
        </pc:picChg>
        <pc:picChg chg="del mod">
          <ac:chgData name="Monika Kubrová" userId="b1b90acfbf69a4f9" providerId="LiveId" clId="{9E3AB691-C8FF-4CA4-97E9-64A4EB3FF165}" dt="2022-09-07T06:22:04.032" v="145" actId="478"/>
          <ac:picMkLst>
            <pc:docMk/>
            <pc:sldMk cId="1720677934" sldId="258"/>
            <ac:picMk id="9" creationId="{DBDCC500-33C3-4D52-987E-D9C053276B96}"/>
          </ac:picMkLst>
        </pc:picChg>
      </pc:sldChg>
      <pc:sldChg chg="addSp delSp modSp mod">
        <pc:chgData name="Monika Kubrová" userId="b1b90acfbf69a4f9" providerId="LiveId" clId="{9E3AB691-C8FF-4CA4-97E9-64A4EB3FF165}" dt="2022-09-08T09:31:53.804" v="197" actId="1076"/>
        <pc:sldMkLst>
          <pc:docMk/>
          <pc:sldMk cId="172536456" sldId="259"/>
        </pc:sldMkLst>
        <pc:spChg chg="del">
          <ac:chgData name="Monika Kubrová" userId="b1b90acfbf69a4f9" providerId="LiveId" clId="{9E3AB691-C8FF-4CA4-97E9-64A4EB3FF165}" dt="2022-09-07T06:14:53.732" v="112" actId="931"/>
          <ac:spMkLst>
            <pc:docMk/>
            <pc:sldMk cId="172536456" sldId="259"/>
            <ac:spMk id="12" creationId="{D482ECEA-48CE-49FB-A42B-086708234926}"/>
          </ac:spMkLst>
        </pc:spChg>
        <pc:picChg chg="add mod">
          <ac:chgData name="Monika Kubrová" userId="b1b90acfbf69a4f9" providerId="LiveId" clId="{9E3AB691-C8FF-4CA4-97E9-64A4EB3FF165}" dt="2022-09-08T09:31:51.032" v="196" actId="1076"/>
          <ac:picMkLst>
            <pc:docMk/>
            <pc:sldMk cId="172536456" sldId="259"/>
            <ac:picMk id="4" creationId="{BFCB14CA-1C1B-4014-AB7C-CB2F94D9723B}"/>
          </ac:picMkLst>
        </pc:picChg>
        <pc:picChg chg="add del mod">
          <ac:chgData name="Monika Kubrová" userId="b1b90acfbf69a4f9" providerId="LiveId" clId="{9E3AB691-C8FF-4CA4-97E9-64A4EB3FF165}" dt="2022-09-07T06:17:39.878" v="123" actId="478"/>
          <ac:picMkLst>
            <pc:docMk/>
            <pc:sldMk cId="172536456" sldId="259"/>
            <ac:picMk id="6" creationId="{80D45F33-6E23-4296-92EE-4DB606D7DE78}"/>
          </ac:picMkLst>
        </pc:picChg>
        <pc:picChg chg="add mod">
          <ac:chgData name="Monika Kubrová" userId="b1b90acfbf69a4f9" providerId="LiveId" clId="{9E3AB691-C8FF-4CA4-97E9-64A4EB3FF165}" dt="2022-09-08T09:31:53.804" v="197" actId="1076"/>
          <ac:picMkLst>
            <pc:docMk/>
            <pc:sldMk cId="172536456" sldId="259"/>
            <ac:picMk id="8" creationId="{427C80AE-00A7-4EB6-9D75-67FB38A1C1DD}"/>
          </ac:picMkLst>
        </pc:picChg>
        <pc:picChg chg="del">
          <ac:chgData name="Monika Kubrová" userId="b1b90acfbf69a4f9" providerId="LiveId" clId="{9E3AB691-C8FF-4CA4-97E9-64A4EB3FF165}" dt="2022-09-07T06:14:47.609" v="111" actId="478"/>
          <ac:picMkLst>
            <pc:docMk/>
            <pc:sldMk cId="172536456" sldId="259"/>
            <ac:picMk id="9" creationId="{7EA68475-F5DB-4D19-9DB3-4D0569930802}"/>
          </ac:picMkLst>
        </pc:picChg>
        <pc:picChg chg="del">
          <ac:chgData name="Monika Kubrová" userId="b1b90acfbf69a4f9" providerId="LiveId" clId="{9E3AB691-C8FF-4CA4-97E9-64A4EB3FF165}" dt="2022-09-07T06:16:02.423" v="118" actId="478"/>
          <ac:picMkLst>
            <pc:docMk/>
            <pc:sldMk cId="172536456" sldId="259"/>
            <ac:picMk id="10" creationId="{F2238A3C-7CFB-4D52-A24A-DEA447AD9CA0}"/>
          </ac:picMkLst>
        </pc:picChg>
      </pc:sldChg>
      <pc:sldChg chg="addSp delSp modSp mod">
        <pc:chgData name="Monika Kubrová" userId="b1b90acfbf69a4f9" providerId="LiveId" clId="{9E3AB691-C8FF-4CA4-97E9-64A4EB3FF165}" dt="2022-09-08T13:22:33.900" v="244" actId="20577"/>
        <pc:sldMkLst>
          <pc:docMk/>
          <pc:sldMk cId="2118535250" sldId="260"/>
        </pc:sldMkLst>
        <pc:spChg chg="add mod">
          <ac:chgData name="Monika Kubrová" userId="b1b90acfbf69a4f9" providerId="LiveId" clId="{9E3AB691-C8FF-4CA4-97E9-64A4EB3FF165}" dt="2022-09-08T13:22:33.900" v="244" actId="20577"/>
          <ac:spMkLst>
            <pc:docMk/>
            <pc:sldMk cId="2118535250" sldId="260"/>
            <ac:spMk id="2" creationId="{3DCBBD60-154C-46CC-B655-F9C83AF50155}"/>
          </ac:spMkLst>
        </pc:spChg>
        <pc:spChg chg="del">
          <ac:chgData name="Monika Kubrová" userId="b1b90acfbf69a4f9" providerId="LiveId" clId="{9E3AB691-C8FF-4CA4-97E9-64A4EB3FF165}" dt="2022-09-08T09:29:53.364" v="188" actId="478"/>
          <ac:spMkLst>
            <pc:docMk/>
            <pc:sldMk cId="2118535250" sldId="260"/>
            <ac:spMk id="2" creationId="{C6992ACA-461B-45E4-9B71-62DF953E1FF6}"/>
          </ac:spMkLst>
        </pc:spChg>
        <pc:spChg chg="add del mod">
          <ac:chgData name="Monika Kubrová" userId="b1b90acfbf69a4f9" providerId="LiveId" clId="{9E3AB691-C8FF-4CA4-97E9-64A4EB3FF165}" dt="2022-09-07T06:40:12.748" v="170" actId="931"/>
          <ac:spMkLst>
            <pc:docMk/>
            <pc:sldMk cId="2118535250" sldId="260"/>
            <ac:spMk id="4" creationId="{D229E015-2980-4A47-B2A4-60CEE3DEB66F}"/>
          </ac:spMkLst>
        </pc:spChg>
        <pc:picChg chg="del">
          <ac:chgData name="Monika Kubrová" userId="b1b90acfbf69a4f9" providerId="LiveId" clId="{9E3AB691-C8FF-4CA4-97E9-64A4EB3FF165}" dt="2022-09-07T06:40:02.825" v="169" actId="478"/>
          <ac:picMkLst>
            <pc:docMk/>
            <pc:sldMk cId="2118535250" sldId="260"/>
            <ac:picMk id="5" creationId="{9F8A12CF-F21F-41EE-8ED0-73B4058D24AB}"/>
          </ac:picMkLst>
        </pc:picChg>
        <pc:picChg chg="del">
          <ac:chgData name="Monika Kubrová" userId="b1b90acfbf69a4f9" providerId="LiveId" clId="{9E3AB691-C8FF-4CA4-97E9-64A4EB3FF165}" dt="2022-09-07T06:39:25.605" v="165" actId="478"/>
          <ac:picMkLst>
            <pc:docMk/>
            <pc:sldMk cId="2118535250" sldId="260"/>
            <ac:picMk id="6" creationId="{078EEBCB-CC8E-472B-9C2F-423F54B5B194}"/>
          </ac:picMkLst>
        </pc:picChg>
        <pc:picChg chg="add mod">
          <ac:chgData name="Monika Kubrová" userId="b1b90acfbf69a4f9" providerId="LiveId" clId="{9E3AB691-C8FF-4CA4-97E9-64A4EB3FF165}" dt="2022-09-08T09:30:28.645" v="193" actId="1076"/>
          <ac:picMkLst>
            <pc:docMk/>
            <pc:sldMk cId="2118535250" sldId="260"/>
            <ac:picMk id="9" creationId="{A7170CF9-41E4-4878-8A54-1C4A43931DB7}"/>
          </ac:picMkLst>
        </pc:picChg>
        <pc:picChg chg="add mod">
          <ac:chgData name="Monika Kubrová" userId="b1b90acfbf69a4f9" providerId="LiveId" clId="{9E3AB691-C8FF-4CA4-97E9-64A4EB3FF165}" dt="2022-09-08T09:30:13.127" v="190" actId="1076"/>
          <ac:picMkLst>
            <pc:docMk/>
            <pc:sldMk cId="2118535250" sldId="260"/>
            <ac:picMk id="11" creationId="{66292F5B-8421-42C4-B7ED-27B21C763594}"/>
          </ac:picMkLst>
        </pc:picChg>
      </pc:sldChg>
      <pc:sldChg chg="addSp delSp modSp mod">
        <pc:chgData name="Monika Kubrová" userId="b1b90acfbf69a4f9" providerId="LiveId" clId="{9E3AB691-C8FF-4CA4-97E9-64A4EB3FF165}" dt="2022-09-08T13:25:00.926" v="513" actId="1076"/>
        <pc:sldMkLst>
          <pc:docMk/>
          <pc:sldMk cId="1648165577" sldId="261"/>
        </pc:sldMkLst>
        <pc:spChg chg="mod">
          <ac:chgData name="Monika Kubrová" userId="b1b90acfbf69a4f9" providerId="LiveId" clId="{9E3AB691-C8FF-4CA4-97E9-64A4EB3FF165}" dt="2022-09-08T13:25:00.926" v="513" actId="1076"/>
          <ac:spMkLst>
            <pc:docMk/>
            <pc:sldMk cId="1648165577" sldId="261"/>
            <ac:spMk id="12" creationId="{C4B956EC-7E86-4691-876A-62663F3B6F17}"/>
          </ac:spMkLst>
        </pc:spChg>
        <pc:picChg chg="add del">
          <ac:chgData name="Monika Kubrová" userId="b1b90acfbf69a4f9" providerId="LiveId" clId="{9E3AB691-C8FF-4CA4-97E9-64A4EB3FF165}" dt="2022-09-07T06:31:52.363" v="154" actId="478"/>
          <ac:picMkLst>
            <pc:docMk/>
            <pc:sldMk cId="1648165577" sldId="261"/>
            <ac:picMk id="3" creationId="{E1AC63C4-08F0-4E36-BF1F-58B3C6150A5D}"/>
          </ac:picMkLst>
        </pc:picChg>
        <pc:picChg chg="del">
          <ac:chgData name="Monika Kubrová" userId="b1b90acfbf69a4f9" providerId="LiveId" clId="{9E3AB691-C8FF-4CA4-97E9-64A4EB3FF165}" dt="2022-09-07T06:32:58.896" v="160" actId="478"/>
          <ac:picMkLst>
            <pc:docMk/>
            <pc:sldMk cId="1648165577" sldId="261"/>
            <ac:picMk id="5" creationId="{5D9267B0-5425-47A3-A6FE-4B02DD167E31}"/>
          </ac:picMkLst>
        </pc:picChg>
        <pc:picChg chg="add mod">
          <ac:chgData name="Monika Kubrová" userId="b1b90acfbf69a4f9" providerId="LiveId" clId="{9E3AB691-C8FF-4CA4-97E9-64A4EB3FF165}" dt="2022-09-07T06:32:22.972" v="159" actId="1076"/>
          <ac:picMkLst>
            <pc:docMk/>
            <pc:sldMk cId="1648165577" sldId="261"/>
            <ac:picMk id="6" creationId="{99903A53-E8EC-4A95-AA7C-2EF8F82C2E44}"/>
          </ac:picMkLst>
        </pc:picChg>
        <pc:picChg chg="add mod">
          <ac:chgData name="Monika Kubrová" userId="b1b90acfbf69a4f9" providerId="LiveId" clId="{9E3AB691-C8FF-4CA4-97E9-64A4EB3FF165}" dt="2022-09-07T06:33:05.932" v="164" actId="1076"/>
          <ac:picMkLst>
            <pc:docMk/>
            <pc:sldMk cId="1648165577" sldId="261"/>
            <ac:picMk id="8" creationId="{877DBD27-5629-4E9D-B2DD-281E5EF288F8}"/>
          </ac:picMkLst>
        </pc:picChg>
        <pc:picChg chg="del">
          <ac:chgData name="Monika Kubrová" userId="b1b90acfbf69a4f9" providerId="LiveId" clId="{9E3AB691-C8FF-4CA4-97E9-64A4EB3FF165}" dt="2022-09-07T06:32:17.695" v="156" actId="478"/>
          <ac:picMkLst>
            <pc:docMk/>
            <pc:sldMk cId="1648165577" sldId="261"/>
            <ac:picMk id="11" creationId="{4810EDFD-CE4E-49E2-87AF-4A654B7D55FF}"/>
          </ac:picMkLst>
        </pc:picChg>
      </pc:sldChg>
      <pc:sldChg chg="addSp delSp modSp mod">
        <pc:chgData name="Monika Kubrová" userId="b1b90acfbf69a4f9" providerId="LiveId" clId="{9E3AB691-C8FF-4CA4-97E9-64A4EB3FF165}" dt="2022-09-07T06:12:39.231" v="110" actId="1076"/>
        <pc:sldMkLst>
          <pc:docMk/>
          <pc:sldMk cId="684679863" sldId="262"/>
        </pc:sldMkLst>
        <pc:spChg chg="del">
          <ac:chgData name="Monika Kubrová" userId="b1b90acfbf69a4f9" providerId="LiveId" clId="{9E3AB691-C8FF-4CA4-97E9-64A4EB3FF165}" dt="2022-09-07T06:12:14.571" v="102" actId="931"/>
          <ac:spMkLst>
            <pc:docMk/>
            <pc:sldMk cId="684679863" sldId="262"/>
            <ac:spMk id="3" creationId="{E3E5847C-0A78-4272-8844-3943F386D6B7}"/>
          </ac:spMkLst>
        </pc:spChg>
        <pc:picChg chg="add mod">
          <ac:chgData name="Monika Kubrová" userId="b1b90acfbf69a4f9" providerId="LiveId" clId="{9E3AB691-C8FF-4CA4-97E9-64A4EB3FF165}" dt="2022-09-07T06:12:39.231" v="110" actId="1076"/>
          <ac:picMkLst>
            <pc:docMk/>
            <pc:sldMk cId="684679863" sldId="262"/>
            <ac:picMk id="5" creationId="{B2E43436-B1D9-4020-AC41-72D3FF1677FA}"/>
          </ac:picMkLst>
        </pc:picChg>
        <pc:picChg chg="del">
          <ac:chgData name="Monika Kubrová" userId="b1b90acfbf69a4f9" providerId="LiveId" clId="{9E3AB691-C8FF-4CA4-97E9-64A4EB3FF165}" dt="2022-09-07T06:12:04.898" v="101" actId="478"/>
          <ac:picMkLst>
            <pc:docMk/>
            <pc:sldMk cId="684679863" sldId="262"/>
            <ac:picMk id="7" creationId="{92ED11E8-CDA5-47A6-975F-122E9A99CA8B}"/>
          </ac:picMkLst>
        </pc:picChg>
      </pc:sldChg>
      <pc:sldChg chg="addSp delSp modSp new mod ord">
        <pc:chgData name="Monika Kubrová" userId="b1b90acfbf69a4f9" providerId="LiveId" clId="{9E3AB691-C8FF-4CA4-97E9-64A4EB3FF165}" dt="2022-09-08T13:22:19.601" v="227" actId="20577"/>
        <pc:sldMkLst>
          <pc:docMk/>
          <pc:sldMk cId="1720387515" sldId="263"/>
        </pc:sldMkLst>
        <pc:spChg chg="mod">
          <ac:chgData name="Monika Kubrová" userId="b1b90acfbf69a4f9" providerId="LiveId" clId="{9E3AB691-C8FF-4CA4-97E9-64A4EB3FF165}" dt="2022-09-08T09:26:14.133" v="179" actId="1076"/>
          <ac:spMkLst>
            <pc:docMk/>
            <pc:sldMk cId="1720387515" sldId="263"/>
            <ac:spMk id="2" creationId="{9DBB0787-EAA9-4ACB-8C47-DE9530B63D12}"/>
          </ac:spMkLst>
        </pc:spChg>
        <pc:spChg chg="add mod">
          <ac:chgData name="Monika Kubrová" userId="b1b90acfbf69a4f9" providerId="LiveId" clId="{9E3AB691-C8FF-4CA4-97E9-64A4EB3FF165}" dt="2022-09-08T13:22:19.601" v="227" actId="20577"/>
          <ac:spMkLst>
            <pc:docMk/>
            <pc:sldMk cId="1720387515" sldId="263"/>
            <ac:spMk id="3" creationId="{715E781B-910C-4196-B4B8-2DC8BE29D3D9}"/>
          </ac:spMkLst>
        </pc:spChg>
        <pc:spChg chg="del">
          <ac:chgData name="Monika Kubrová" userId="b1b90acfbf69a4f9" providerId="LiveId" clId="{9E3AB691-C8FF-4CA4-97E9-64A4EB3FF165}" dt="2022-09-08T09:26:50.449" v="180" actId="931"/>
          <ac:spMkLst>
            <pc:docMk/>
            <pc:sldMk cId="1720387515" sldId="263"/>
            <ac:spMk id="3" creationId="{BA0F466E-0796-4304-9709-F86522268297}"/>
          </ac:spMkLst>
        </pc:spChg>
        <pc:picChg chg="add mod">
          <ac:chgData name="Monika Kubrová" userId="b1b90acfbf69a4f9" providerId="LiveId" clId="{9E3AB691-C8FF-4CA4-97E9-64A4EB3FF165}" dt="2022-09-08T09:30:18.218" v="191" actId="1076"/>
          <ac:picMkLst>
            <pc:docMk/>
            <pc:sldMk cId="1720387515" sldId="263"/>
            <ac:picMk id="5" creationId="{0AF5B28F-1F6C-43DE-82FD-51F4E519E23F}"/>
          </ac:picMkLst>
        </pc:picChg>
        <pc:picChg chg="add mod">
          <ac:chgData name="Monika Kubrová" userId="b1b90acfbf69a4f9" providerId="LiveId" clId="{9E3AB691-C8FF-4CA4-97E9-64A4EB3FF165}" dt="2022-09-08T09:30:35.887" v="195" actId="1076"/>
          <ac:picMkLst>
            <pc:docMk/>
            <pc:sldMk cId="1720387515" sldId="263"/>
            <ac:picMk id="7" creationId="{884B2C85-6C3C-4B13-87B8-633A8482CEBF}"/>
          </ac:picMkLst>
        </pc:picChg>
      </pc:sldChg>
      <pc:sldChg chg="modSp new mod">
        <pc:chgData name="Monika Kubrová" userId="b1b90acfbf69a4f9" providerId="LiveId" clId="{9E3AB691-C8FF-4CA4-97E9-64A4EB3FF165}" dt="2022-09-08T13:24:12.433" v="443" actId="20577"/>
        <pc:sldMkLst>
          <pc:docMk/>
          <pc:sldMk cId="2226003818" sldId="264"/>
        </pc:sldMkLst>
        <pc:spChg chg="mod">
          <ac:chgData name="Monika Kubrová" userId="b1b90acfbf69a4f9" providerId="LiveId" clId="{9E3AB691-C8FF-4CA4-97E9-64A4EB3FF165}" dt="2022-09-08T13:22:03.135" v="209" actId="1076"/>
          <ac:spMkLst>
            <pc:docMk/>
            <pc:sldMk cId="2226003818" sldId="264"/>
            <ac:spMk id="2" creationId="{00B71CAF-24F4-4E8A-9D6D-B38A93570CFB}"/>
          </ac:spMkLst>
        </pc:spChg>
        <pc:spChg chg="mod">
          <ac:chgData name="Monika Kubrová" userId="b1b90acfbf69a4f9" providerId="LiveId" clId="{9E3AB691-C8FF-4CA4-97E9-64A4EB3FF165}" dt="2022-09-08T13:24:12.433" v="443" actId="20577"/>
          <ac:spMkLst>
            <pc:docMk/>
            <pc:sldMk cId="2226003818" sldId="264"/>
            <ac:spMk id="3" creationId="{88DFAD2E-FAA7-478E-A359-6BA2296289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043AF-89E8-44C0-ABBF-58151F9F0DBC}" type="datetimeFigureOut">
              <a:rPr lang="cs-CZ" smtClean="0"/>
              <a:t>06.12.2022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C9E1-922D-4720-88D0-858CC461150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982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Případ ve </a:t>
            </a:r>
            <a:r>
              <a:rPr lang="en-US" dirty="0"/>
              <a:t>2D, </a:t>
            </a:r>
            <a:r>
              <a:rPr lang="cs-CZ" dirty="0"/>
              <a:t>hodnota kvadratické formy – tu my minimalizujeme, na obrázku je kvadratická forma a její minimum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C9E1-922D-4720-88D0-858CC461150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404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t….délka kroku, r…reziduum, p….směr, největší spád = gradient (kolmost), </a:t>
            </a:r>
            <a:r>
              <a:rPr lang="cs-CZ" dirty="0">
                <a:effectLst/>
                <a:latin typeface="Arial" panose="020B0604020202020204" pitchFamily="34" charset="0"/>
              </a:rPr>
              <a:t>Myšlenka gradientních metod spočívá ve zvolení počáteční aproximace x0 a následném</a:t>
            </a:r>
            <a:br>
              <a:rPr lang="cs-CZ" dirty="0"/>
            </a:br>
            <a:r>
              <a:rPr lang="cs-CZ" dirty="0">
                <a:effectLst/>
                <a:latin typeface="Arial" panose="020B0604020202020204" pitchFamily="34" charset="0"/>
              </a:rPr>
              <a:t>určení x1 pomocí vzdálenosti t0 od bodu x0 ve zvoleném směru p0.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C9E1-922D-4720-88D0-858CC461150A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624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Alfa…délka kroku, beta….</a:t>
            </a:r>
            <a:r>
              <a:rPr lang="cs-CZ" dirty="0" err="1"/>
              <a:t>koef</a:t>
            </a:r>
            <a:r>
              <a:rPr lang="cs-CZ" dirty="0"/>
              <a:t>. Pro </a:t>
            </a:r>
            <a:r>
              <a:rPr lang="cs-CZ" dirty="0" err="1"/>
              <a:t>Aortogonálního</a:t>
            </a:r>
            <a:r>
              <a:rPr lang="cs-CZ" dirty="0"/>
              <a:t> (</a:t>
            </a:r>
            <a:r>
              <a:rPr lang="cs-CZ" dirty="0" err="1"/>
              <a:t>konjug</a:t>
            </a:r>
            <a:r>
              <a:rPr lang="cs-CZ" dirty="0"/>
              <a:t>.) směru pro následující konjugovaný vektor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7C9E1-922D-4720-88D0-858CC461150A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730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" y="5"/>
            <a:ext cx="12189425" cy="6857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0000" y="1800006"/>
            <a:ext cx="10315592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3" y="3441737"/>
            <a:ext cx="10315591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4" y="274320"/>
            <a:ext cx="1774853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12189291" cy="68578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440000" y="1800006"/>
            <a:ext cx="10315592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3" y="3441737"/>
            <a:ext cx="10315591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10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1AAF0576-1BCA-482D-BF5A-F20E735285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5" y="274324"/>
            <a:ext cx="1770611" cy="8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0000" y="1800000"/>
            <a:ext cx="10392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39999" y="3059766"/>
            <a:ext cx="10392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69597" y="1800001"/>
            <a:ext cx="102624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756858" y="368300"/>
            <a:ext cx="9184943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000" y="270000"/>
            <a:ext cx="11472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000" y="1440005"/>
            <a:ext cx="103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2880000"/>
            <a:ext cx="10392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5" y="274324"/>
            <a:ext cx="1770611" cy="8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7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35962" y="1821271"/>
            <a:ext cx="10315592" cy="1446663"/>
          </a:xfrm>
        </p:spPr>
        <p:txBody>
          <a:bodyPr>
            <a:normAutofit fontScale="90000"/>
          </a:bodyPr>
          <a:lstStyle/>
          <a:p>
            <a:pPr algn="ctr"/>
            <a:r>
              <a:rPr lang="cs-CZ" dirty="0"/>
              <a:t>Metoda </a:t>
            </a:r>
            <a:r>
              <a:rPr lang="cs-CZ"/>
              <a:t>konjugovaných gradientů</a:t>
            </a:r>
            <a:br>
              <a:rPr lang="cs-CZ" dirty="0"/>
            </a:br>
            <a:r>
              <a:rPr lang="cs-CZ" sz="3600" dirty="0"/>
              <a:t>Programování inženýrských aplikací I.</a:t>
            </a:r>
            <a:br>
              <a:rPr lang="cs-CZ" sz="3600" dirty="0"/>
            </a:br>
            <a:endParaRPr lang="en-US" sz="2400" dirty="0"/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1440000" y="4620102"/>
            <a:ext cx="10315591" cy="1522607"/>
          </a:xfrm>
        </p:spPr>
        <p:txBody>
          <a:bodyPr>
            <a:normAutofit/>
          </a:bodyPr>
          <a:lstStyle/>
          <a:p>
            <a:r>
              <a:rPr lang="cs-CZ" dirty="0"/>
              <a:t>FAKULTA STROJNÍ</a:t>
            </a:r>
          </a:p>
          <a:p>
            <a:endParaRPr lang="cs-CZ" dirty="0"/>
          </a:p>
          <a:p>
            <a:r>
              <a:rPr lang="cs-CZ" dirty="0" err="1"/>
              <a:t>Mikhail</a:t>
            </a:r>
            <a:r>
              <a:rPr lang="cs-CZ" dirty="0"/>
              <a:t> </a:t>
            </a:r>
            <a:r>
              <a:rPr lang="cs-CZ" dirty="0" err="1"/>
              <a:t>Veshkin</a:t>
            </a:r>
            <a:r>
              <a:rPr lang="cs-CZ" dirty="0"/>
              <a:t>, Monika Kubrová</a:t>
            </a:r>
          </a:p>
        </p:txBody>
      </p:sp>
      <p:sp>
        <p:nvSpPr>
          <p:cNvPr id="5" name="Podnadpis 10">
            <a:extLst>
              <a:ext uri="{FF2B5EF4-FFF2-40B4-BE49-F238E27FC236}">
                <a16:creationId xmlns:a16="http://schemas.microsoft.com/office/drawing/2014/main" id="{D031F913-2350-4A4E-BA6F-D86CF6B7A654}"/>
              </a:ext>
            </a:extLst>
          </p:cNvPr>
          <p:cNvSpPr txBox="1">
            <a:spLocks/>
          </p:cNvSpPr>
          <p:nvPr/>
        </p:nvSpPr>
        <p:spPr>
          <a:xfrm>
            <a:off x="1440000" y="6142709"/>
            <a:ext cx="10315591" cy="450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echnika" panose="00000600000000000000" pitchFamily="50" charset="-18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20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D1BD4F70-14B4-4F8A-BEAF-2ADFC6F87443}"/>
              </a:ext>
            </a:extLst>
          </p:cNvPr>
          <p:cNvSpPr txBox="1"/>
          <p:nvPr/>
        </p:nvSpPr>
        <p:spPr>
          <a:xfrm>
            <a:off x="2151670" y="206688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/>
              <a:t>Implementace</a:t>
            </a:r>
            <a:r>
              <a:rPr lang="en-US" sz="2500" dirty="0"/>
              <a:t> </a:t>
            </a:r>
            <a:r>
              <a:rPr lang="en-US" sz="2500" dirty="0" err="1"/>
              <a:t>algoritmu</a:t>
            </a:r>
            <a:endParaRPr lang="cs-CZ" sz="2500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221717E-6A09-4D4D-8F7C-4CFB7DA8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66" y="1211761"/>
            <a:ext cx="563006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8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077A60CB-EB69-44EE-B347-51144EBA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20" y="896008"/>
            <a:ext cx="5923388" cy="515831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1460CBE-4DEF-4557-9F00-D2C8341AEA54}"/>
              </a:ext>
            </a:extLst>
          </p:cNvPr>
          <p:cNvSpPr txBox="1"/>
          <p:nvPr/>
        </p:nvSpPr>
        <p:spPr>
          <a:xfrm>
            <a:off x="482010" y="1940465"/>
            <a:ext cx="11415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Řešení rovnice </a:t>
            </a:r>
            <a:r>
              <a:rPr lang="cs-CZ" dirty="0" err="1"/>
              <a:t>Ax</a:t>
            </a:r>
            <a:r>
              <a:rPr lang="cs-CZ" dirty="0"/>
              <a:t> = b</a:t>
            </a:r>
          </a:p>
          <a:p>
            <a:r>
              <a:rPr lang="cs-CZ" dirty="0"/>
              <a:t>Vytvoření kvadratické formy</a:t>
            </a:r>
          </a:p>
          <a:p>
            <a:r>
              <a:rPr lang="cs-CZ" dirty="0"/>
              <a:t> 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47B6ECD-A819-40E1-BF43-D13F1239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030" y="2627324"/>
            <a:ext cx="290553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5B1306-B383-4BB1-B974-FEFDE13CA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972" y="481569"/>
            <a:ext cx="10315592" cy="1446663"/>
          </a:xfrm>
        </p:spPr>
        <p:txBody>
          <a:bodyPr/>
          <a:lstStyle/>
          <a:p>
            <a:r>
              <a:rPr lang="cs-CZ" dirty="0"/>
              <a:t>Metoda největšího spádu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4EAEDEB-0B36-4393-A45E-74BF97A9D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204" y="2272156"/>
            <a:ext cx="10315591" cy="1771721"/>
          </a:xfrm>
        </p:spPr>
        <p:txBody>
          <a:bodyPr>
            <a:normAutofit/>
          </a:bodyPr>
          <a:lstStyle/>
          <a:p>
            <a:r>
              <a:rPr lang="cs-CZ" dirty="0"/>
              <a:t>Původně byla navržena metoda největšího spádu</a:t>
            </a:r>
          </a:p>
          <a:p>
            <a:r>
              <a:rPr lang="cs-CZ" dirty="0"/>
              <a:t>	 		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CA233F6-ECEE-4275-81D4-426AC82C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10" y="2308307"/>
            <a:ext cx="3057952" cy="56205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2D9D6FE-D3FF-4891-AA9A-4C278DB4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328" y="2859759"/>
            <a:ext cx="1857634" cy="93358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587719B4-EBE4-427B-A28F-E316A2BDF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064" y="3777140"/>
            <a:ext cx="2495898" cy="53347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AF05C325-359C-4FE1-8709-2C8573632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519" y="2843893"/>
            <a:ext cx="4985601" cy="35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333464-7516-49E6-B5B0-1E8931C59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423" y="282939"/>
            <a:ext cx="10315592" cy="1446663"/>
          </a:xfrm>
        </p:spPr>
        <p:txBody>
          <a:bodyPr>
            <a:normAutofit/>
          </a:bodyPr>
          <a:lstStyle/>
          <a:p>
            <a:r>
              <a:rPr lang="cs-CZ" sz="4400" dirty="0"/>
              <a:t>Metoda konjugovaných gradientů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22B09B-F5E8-4EF7-83B2-C81BBD414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627" y="1262063"/>
            <a:ext cx="10315591" cy="1771721"/>
          </a:xfrm>
        </p:spPr>
        <p:txBody>
          <a:bodyPr/>
          <a:lstStyle/>
          <a:p>
            <a:r>
              <a:rPr lang="cs-CZ" dirty="0"/>
              <a:t>Je lepší pohybovat se v konjugovaných směrech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2CF032-6465-453A-BD37-B0C3F423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91" y="1870104"/>
            <a:ext cx="7760617" cy="214280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653A109-1D13-45A1-A182-AA5E2D29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691" y="4012908"/>
            <a:ext cx="2473941" cy="26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5BE61-1085-41DA-A31E-91D2AE2EB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750" y="217967"/>
            <a:ext cx="10315592" cy="1446663"/>
          </a:xfrm>
        </p:spPr>
        <p:txBody>
          <a:bodyPr>
            <a:normAutofit/>
          </a:bodyPr>
          <a:lstStyle/>
          <a:p>
            <a:r>
              <a:rPr lang="cs-CZ" sz="4400" dirty="0"/>
              <a:t>Metoda konjugovaných gradientů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08AC73C-6CF7-40BE-B6BB-56270CC07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E121257-A997-4AC1-8E40-1475648C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7" y="1664630"/>
            <a:ext cx="5867702" cy="471194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77F3A1A-933B-4CF7-8C60-36139831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29" y="768965"/>
            <a:ext cx="5265119" cy="379668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E9F0CE9-56D9-48C9-8C6E-C4B2D687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729" y="4565647"/>
            <a:ext cx="5265119" cy="18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D30912-ADB4-4AA7-8035-27EC05695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339" y="364611"/>
            <a:ext cx="10315592" cy="1446663"/>
          </a:xfrm>
        </p:spPr>
        <p:txBody>
          <a:bodyPr/>
          <a:lstStyle/>
          <a:p>
            <a:r>
              <a:rPr lang="cs-CZ" dirty="0"/>
              <a:t>Řešení pro řídkou matici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E74CC2-3A27-41D8-9323-A1B448FE0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76" y="2321650"/>
            <a:ext cx="10315591" cy="1771721"/>
          </a:xfrm>
        </p:spPr>
        <p:txBody>
          <a:bodyPr/>
          <a:lstStyle/>
          <a:p>
            <a:r>
              <a:rPr lang="cs-CZ" dirty="0"/>
              <a:t>Efektivní reprezentace dat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1BD4F70-14B4-4F8A-BEAF-2ADFC6F87443}"/>
              </a:ext>
            </a:extLst>
          </p:cNvPr>
          <p:cNvSpPr txBox="1"/>
          <p:nvPr/>
        </p:nvSpPr>
        <p:spPr>
          <a:xfrm>
            <a:off x="318976" y="1459876"/>
            <a:ext cx="89207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Řídká je matice, která má převážnou většinu prvků nulových.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DD034F2-980B-4F6F-974C-EA59C04B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4" y="3259823"/>
            <a:ext cx="5515745" cy="255305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1B97E11-46EA-41D4-BBAD-98543516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67" y="3101339"/>
            <a:ext cx="5072224" cy="33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D30912-ADB4-4AA7-8035-27EC05695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339" y="364611"/>
            <a:ext cx="10315592" cy="1446663"/>
          </a:xfrm>
        </p:spPr>
        <p:txBody>
          <a:bodyPr/>
          <a:lstStyle/>
          <a:p>
            <a:r>
              <a:rPr lang="cs-CZ" dirty="0"/>
              <a:t>Řešení pro řídkou matici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1BD4F70-14B4-4F8A-BEAF-2ADFC6F87443}"/>
              </a:ext>
            </a:extLst>
          </p:cNvPr>
          <p:cNvSpPr txBox="1"/>
          <p:nvPr/>
        </p:nvSpPr>
        <p:spPr>
          <a:xfrm>
            <a:off x="340241" y="1124990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 err="1"/>
              <a:t>Override</a:t>
            </a:r>
            <a:r>
              <a:rPr lang="cs-CZ" sz="2500" dirty="0"/>
              <a:t> operátorů pro řídkou matici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3126E58F-77DC-4D59-B3F1-A2E41275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" y="2455172"/>
            <a:ext cx="6172305" cy="293553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68A84DF3-46B3-4524-BEC9-7B43BC7E03EE}"/>
              </a:ext>
            </a:extLst>
          </p:cNvPr>
          <p:cNvSpPr txBox="1"/>
          <p:nvPr/>
        </p:nvSpPr>
        <p:spPr>
          <a:xfrm>
            <a:off x="212650" y="1750971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Násobení matice s vektorem 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DA9B6A19-CF6A-4DD5-9EF1-6BBDFFC4A016}"/>
              </a:ext>
            </a:extLst>
          </p:cNvPr>
          <p:cNvSpPr txBox="1"/>
          <p:nvPr/>
        </p:nvSpPr>
        <p:spPr>
          <a:xfrm>
            <a:off x="7427135" y="1750971"/>
            <a:ext cx="40134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Skalární součin vektorů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0E12377-EC14-42E5-A132-76D4748B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0" y="2821518"/>
            <a:ext cx="5529892" cy="20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D30912-ADB4-4AA7-8035-27EC05695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339" y="364611"/>
            <a:ext cx="10315592" cy="1446663"/>
          </a:xfrm>
        </p:spPr>
        <p:txBody>
          <a:bodyPr/>
          <a:lstStyle/>
          <a:p>
            <a:r>
              <a:rPr lang="cs-CZ" dirty="0"/>
              <a:t>Řešení pro řídkou matici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D1BD4F70-14B4-4F8A-BEAF-2ADFC6F87443}"/>
              </a:ext>
            </a:extLst>
          </p:cNvPr>
          <p:cNvSpPr txBox="1"/>
          <p:nvPr/>
        </p:nvSpPr>
        <p:spPr>
          <a:xfrm>
            <a:off x="340241" y="1124990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 err="1"/>
              <a:t>Override</a:t>
            </a:r>
            <a:r>
              <a:rPr lang="cs-CZ" sz="2500" dirty="0"/>
              <a:t> operátorů pro řídkou matici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3126E58F-77DC-4D59-B3F1-A2E41275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" y="2455172"/>
            <a:ext cx="6172305" cy="2935536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68A84DF3-46B3-4524-BEC9-7B43BC7E03EE}"/>
              </a:ext>
            </a:extLst>
          </p:cNvPr>
          <p:cNvSpPr txBox="1"/>
          <p:nvPr/>
        </p:nvSpPr>
        <p:spPr>
          <a:xfrm>
            <a:off x="212650" y="1750971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Násobení matice s vektorem 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DA9B6A19-CF6A-4DD5-9EF1-6BBDFFC4A016}"/>
              </a:ext>
            </a:extLst>
          </p:cNvPr>
          <p:cNvSpPr txBox="1"/>
          <p:nvPr/>
        </p:nvSpPr>
        <p:spPr>
          <a:xfrm>
            <a:off x="7427135" y="1750971"/>
            <a:ext cx="401349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Skalární součin vektorů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0E12377-EC14-42E5-A132-76D4748B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0" y="2821518"/>
            <a:ext cx="5529892" cy="20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D1BD4F70-14B4-4F8A-BEAF-2ADFC6F87443}"/>
              </a:ext>
            </a:extLst>
          </p:cNvPr>
          <p:cNvSpPr txBox="1"/>
          <p:nvPr/>
        </p:nvSpPr>
        <p:spPr>
          <a:xfrm>
            <a:off x="2151670" y="206688"/>
            <a:ext cx="89207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 err="1"/>
              <a:t>Override</a:t>
            </a:r>
            <a:r>
              <a:rPr lang="cs-CZ" sz="2500" dirty="0"/>
              <a:t> operátorů pro řídkou matici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8A84DF3-46B3-4524-BEC9-7B43BC7E03EE}"/>
              </a:ext>
            </a:extLst>
          </p:cNvPr>
          <p:cNvSpPr txBox="1"/>
          <p:nvPr/>
        </p:nvSpPr>
        <p:spPr>
          <a:xfrm>
            <a:off x="381477" y="3097091"/>
            <a:ext cx="471151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Násobení vektoru skalárem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DA9B6A19-CF6A-4DD5-9EF1-6BBDFFC4A016}"/>
              </a:ext>
            </a:extLst>
          </p:cNvPr>
          <p:cNvSpPr txBox="1"/>
          <p:nvPr/>
        </p:nvSpPr>
        <p:spPr>
          <a:xfrm>
            <a:off x="6728986" y="683742"/>
            <a:ext cx="470561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500" dirty="0"/>
              <a:t>Rozdíl/součet dvou vektorů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325F767-E6AD-4AD2-8703-C63410DE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" y="3760909"/>
            <a:ext cx="6034791" cy="3120081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B53479E-0408-41A2-BCEB-2D456856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95" y="1109033"/>
            <a:ext cx="7099005" cy="31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73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6" id="{840E88E9-04A3-485D-B4AE-007D01DBF3CC}" vid="{9E63340C-D767-4B20-9C47-981276A8676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E5C044A744A63418EA28A7D289BCFBD" ma:contentTypeVersion="4" ma:contentTypeDescription="Vytvoří nový dokument" ma:contentTypeScope="" ma:versionID="212903fed544b0a587da3bd6ba279b9c">
  <xsd:schema xmlns:xsd="http://www.w3.org/2001/XMLSchema" xmlns:xs="http://www.w3.org/2001/XMLSchema" xmlns:p="http://schemas.microsoft.com/office/2006/metadata/properties" xmlns:ns2="1f21efa9-a403-444a-8169-4661883491ca" xmlns:ns3="3ad7735f-1c86-4607-a64f-05c68fe3b471" targetNamespace="http://schemas.microsoft.com/office/2006/metadata/properties" ma:root="true" ma:fieldsID="86e0a0138124dfe7c7eb5720dfc5ed23" ns2:_="" ns3:_="">
    <xsd:import namespace="1f21efa9-a403-444a-8169-4661883491ca"/>
    <xsd:import namespace="3ad7735f-1c86-4607-a64f-05c68fe3b4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21efa9-a403-444a-8169-46618834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d7735f-1c86-4607-a64f-05c68fe3b471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Hodnota ID dokumentu" ma:description="Hodnota ID dokumentu přiřazená této položce" ma:internalName="_dlc_DocId" ma:readOnly="true">
      <xsd:simpleType>
        <xsd:restriction base="dms:Text"/>
      </xsd:simpleType>
    </xsd:element>
    <xsd:element name="_dlc_DocIdUrl" ma:index="10" nillable="true" ma:displayName="ID dokumentu" ma:description="Trvalý odkaz na tento dokument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Zachovat ID" ma:description="Ponechat ID po přidání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ad7735f-1c86-4607-a64f-05c68fe3b471">UJZ2J4EAAFWR-1977339832-3782</_dlc_DocId>
    <_dlc_DocIdUrl xmlns="3ad7735f-1c86-4607-a64f-05c68fe3b471">
      <Url>https://sharepoint.cvut.cz/inforek/ma/_layouts/15/DocIdRedir.aspx?ID=UJZ2J4EAAFWR-1977339832-3782</Url>
      <Description>UJZ2J4EAAFWR-1977339832-3782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D2502E8-AD9C-47FF-B2B4-C474A1486C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89AA3A-47D5-42EC-AEAD-4177600F7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21efa9-a403-444a-8169-4661883491ca"/>
    <ds:schemaRef ds:uri="3ad7735f-1c86-4607-a64f-05c68fe3b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85C1A1-9FE6-4F94-BA83-DCCDE48316C2}">
  <ds:schemaRefs>
    <ds:schemaRef ds:uri="http://schemas.microsoft.com/office/2006/metadata/properties"/>
    <ds:schemaRef ds:uri="http://schemas.microsoft.com/office/infopath/2007/PartnerControls"/>
    <ds:schemaRef ds:uri="3ad7735f-1c86-4607-a64f-05c68fe3b471"/>
  </ds:schemaRefs>
</ds:datastoreItem>
</file>

<file path=customXml/itemProps4.xml><?xml version="1.0" encoding="utf-8"?>
<ds:datastoreItem xmlns:ds="http://schemas.openxmlformats.org/officeDocument/2006/customXml" ds:itemID="{0543E074-34AA-4A66-80E9-085D250E980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PowerPoint_CS-16ku9</Template>
  <TotalTime>8969</TotalTime>
  <Words>205</Words>
  <Application>Microsoft Office PowerPoint</Application>
  <PresentationFormat>Širokoúhlá obrazovka</PresentationFormat>
  <Paragraphs>35</Paragraphs>
  <Slides>10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5" baseType="lpstr">
      <vt:lpstr>Calibri</vt:lpstr>
      <vt:lpstr>Arial</vt:lpstr>
      <vt:lpstr>Technika-Bold</vt:lpstr>
      <vt:lpstr>Technika</vt:lpstr>
      <vt:lpstr>Motiv Office</vt:lpstr>
      <vt:lpstr>Metoda konjugovaných gradientů Programování inženýrských aplikací I. </vt:lpstr>
      <vt:lpstr>Prezentace aplikace PowerPoint</vt:lpstr>
      <vt:lpstr>Metoda největšího spádu</vt:lpstr>
      <vt:lpstr>Metoda konjugovaných gradientů</vt:lpstr>
      <vt:lpstr>Metoda konjugovaných gradientů</vt:lpstr>
      <vt:lpstr>Řešení pro řídkou matici</vt:lpstr>
      <vt:lpstr>Řešení pro řídkou matici</vt:lpstr>
      <vt:lpstr>Řešení pro řídkou matici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Porušování plechových dílů</dc:title>
  <dc:creator>Hlavnicka, Jiri</dc:creator>
  <cp:lastModifiedBy>Monika Kubrová</cp:lastModifiedBy>
  <cp:revision>72</cp:revision>
  <dcterms:created xsi:type="dcterms:W3CDTF">2021-03-25T07:33:56Z</dcterms:created>
  <dcterms:modified xsi:type="dcterms:W3CDTF">2022-12-06T12:02:50Z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0x010100DE5C044A744A63418EA28A7D289BCFBD</vt:lpwstr>
  </property>
  <property fmtid="{D5CDD505-2E9C-101B-9397-08002B2CF9AE}" pid="3" name="_dlc_DocIdItemGuid">
    <vt:lpwstr>14d1f9ac-e84a-49fe-9f04-582c4e834f76</vt:lpwstr>
  </property>
</Properties>
</file>